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7562850" cy="10688638"/>
  <p:notesSz cx="6797675" cy="9928225"/>
  <p:defaultTextStyle>
    <a:defPPr>
      <a:defRPr lang="en-US"/>
    </a:defPPr>
    <a:lvl1pPr marL="0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36F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2412" y="-12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975FF7C-2CE7-47AA-A573-99944D2EDFD5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84AD04B-E5F5-4A3A-82C0-D730BEFDD4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221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AD04B-E5F5-4A3A-82C0-D730BEFDD4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887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7" y="3320412"/>
            <a:ext cx="6428423" cy="22911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30" y="6056896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2299" y="571547"/>
            <a:ext cx="1276231" cy="12158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608" y="571547"/>
            <a:ext cx="3702646" cy="12158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0"/>
            <a:ext cx="6428423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7"/>
            <a:ext cx="6428423" cy="233813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6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9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2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5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1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613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9096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3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6" y="2392575"/>
            <a:ext cx="3342884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6" y="3389683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6" y="425567"/>
            <a:ext cx="2488126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6" y="425573"/>
            <a:ext cx="4227844" cy="9122457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6" y="2236701"/>
            <a:ext cx="2488126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52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309" indent="0">
              <a:buNone/>
              <a:defRPr sz="3200"/>
            </a:lvl2pPr>
            <a:lvl3pPr marL="1042615" indent="0">
              <a:buNone/>
              <a:defRPr sz="2700"/>
            </a:lvl3pPr>
            <a:lvl4pPr marL="1563923" indent="0">
              <a:buNone/>
              <a:defRPr sz="2300"/>
            </a:lvl4pPr>
            <a:lvl5pPr marL="2085231" indent="0">
              <a:buNone/>
              <a:defRPr sz="2300"/>
            </a:lvl5pPr>
            <a:lvl6pPr marL="2606537" indent="0">
              <a:buNone/>
              <a:defRPr sz="2300"/>
            </a:lvl6pPr>
            <a:lvl7pPr marL="3127846" indent="0">
              <a:buNone/>
              <a:defRPr sz="2300"/>
            </a:lvl7pPr>
            <a:lvl8pPr marL="3649154" indent="0">
              <a:buNone/>
              <a:defRPr sz="2300"/>
            </a:lvl8pPr>
            <a:lvl9pPr marL="4170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51"/>
            <a:ext cx="4537710" cy="1254429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  <a:prstGeom prst="rect">
            <a:avLst/>
          </a:prstGeom>
        </p:spPr>
        <p:txBody>
          <a:bodyPr vert="horz" lIns="104261" tIns="52131" rIns="104261" bIns="521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5" y="2494023"/>
            <a:ext cx="6806565" cy="7054007"/>
          </a:xfrm>
          <a:prstGeom prst="rect">
            <a:avLst/>
          </a:prstGeom>
        </p:spPr>
        <p:txBody>
          <a:bodyPr vert="horz" lIns="104261" tIns="52131" rIns="104261" bIns="52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7AE4-24BF-42BD-A47F-412F9F9643E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7" y="9906791"/>
            <a:ext cx="2394903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61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79" indent="-390979" algn="l" defTabSz="1042615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126" indent="-325818" algn="l" defTabSz="1042615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27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576" indent="-260653" algn="l" defTabSz="1042615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885" indent="-260653" algn="l" defTabSz="1042615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192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50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807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115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09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615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923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231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537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846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154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462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C:\Users\G3\Desktop\259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78153" y="45944"/>
            <a:ext cx="4737072" cy="106062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2" name="Picture 11" descr="C:\Users\G3\Desktop\259\11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" y="8"/>
            <a:ext cx="2696121" cy="106886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29" name="Picture 2" descr="C:\Users\G3\Desktop\259\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095" y="5077104"/>
            <a:ext cx="1523174" cy="19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G3\Desktop\259\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224" y="3830096"/>
            <a:ext cx="840317" cy="109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G3\Desktop\259\1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" y="2761238"/>
            <a:ext cx="504190" cy="65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G3\Desktop\259\1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0319" y="1959585"/>
            <a:ext cx="252095" cy="32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:\Users\G3\Desktop\259\1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0320" y="1336081"/>
            <a:ext cx="183957" cy="24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2696126" y="7285812"/>
            <a:ext cx="484822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noFill/>
                  <a:prstDash val="solid"/>
                </a:ln>
                <a:solidFill>
                  <a:srgbClr val="FF0000"/>
                </a:solidFill>
              </a:rPr>
              <a:t>G3 ENGINEERING CONSULTANTS (PVT.) LTD</a:t>
            </a:r>
            <a:r>
              <a:rPr lang="en-US" sz="2000" b="1" dirty="0" smtClean="0">
                <a:ln w="10541" cmpd="sng">
                  <a:noFill/>
                  <a:prstDash val="solid"/>
                </a:ln>
                <a:solidFill>
                  <a:srgbClr val="FF0000"/>
                </a:solidFill>
              </a:rPr>
              <a:t>.</a:t>
            </a:r>
            <a:endParaRPr lang="en-US" sz="2000" b="1" dirty="0">
              <a:ln w="10541" cmpd="sng">
                <a:noFill/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790825" y="4788595"/>
            <a:ext cx="473247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BIDDING DOCUMENT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2400" b="1" dirty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VOLUME</a:t>
            </a: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–I</a:t>
            </a:r>
            <a:r>
              <a:rPr lang="en-US" altLang="en-US" sz="2400" b="1" dirty="0" smtClean="0">
                <a:solidFill>
                  <a:srgbClr val="9933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 smtClean="0">
              <a:solidFill>
                <a:srgbClr val="993300"/>
              </a:solidFill>
              <a:latin typeface="+mj-lt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SPECIFICATIONS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78153" y="6868319"/>
            <a:ext cx="4745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ea typeface="Arial" pitchFamily="34" charset="0"/>
                <a:cs typeface="Arial" pitchFamily="34" charset="0"/>
              </a:rPr>
              <a:t>NOVEMBER</a:t>
            </a:r>
            <a:r>
              <a:rPr lang="en-US" sz="2400" b="1" dirty="0" smtClean="0">
                <a:ea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ea typeface="Arial" pitchFamily="34" charset="0"/>
                <a:cs typeface="Arial" pitchFamily="34" charset="0"/>
              </a:rPr>
              <a:t>2016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94769" y="1229519"/>
            <a:ext cx="3788956" cy="720833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PROJECT MANAGEMENT UNIT SPECIAL </a:t>
            </a:r>
            <a:r>
              <a:rPr lang="en-US" sz="2000" b="1" dirty="0" smtClean="0">
                <a:ln/>
                <a:solidFill>
                  <a:srgbClr val="136F07"/>
                </a:solidFill>
              </a:rPr>
              <a:t>INITIATIVE </a:t>
            </a:r>
            <a:r>
              <a:rPr lang="en-US" sz="2000" b="1" dirty="0" smtClean="0">
                <a:ln/>
                <a:solidFill>
                  <a:srgbClr val="136F07"/>
                </a:solidFill>
              </a:rPr>
              <a:t>DEPARTMENT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5940" y="1915319"/>
            <a:ext cx="3779685" cy="413057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GOVERNMENT OF SINDH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90825" y="9687719"/>
            <a:ext cx="4682248" cy="84394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104261" tIns="52131" rIns="104261" bIns="52131" rtlCol="0">
            <a:spAutoFit/>
          </a:bodyPr>
          <a:lstStyle/>
          <a:p>
            <a:pPr algn="ctr"/>
            <a:r>
              <a:rPr lang="en-US" sz="1600" b="1" dirty="0" smtClean="0"/>
              <a:t>PROJECT DIRECTOR (PMU), DRINKING WATER HUB,  SPECIAL INITIATIVE DEPARTMENT,</a:t>
            </a:r>
          </a:p>
          <a:p>
            <a:pPr algn="ctr"/>
            <a:r>
              <a:rPr lang="en-US" sz="1600" b="1" dirty="0" smtClean="0"/>
              <a:t>F-158/A-II BLOCK-5 CLIFTON KARACHI</a:t>
            </a:r>
          </a:p>
        </p:txBody>
      </p:sp>
      <p:pic>
        <p:nvPicPr>
          <p:cNvPr id="33" name="Picture 25" descr="C:\Users\G3\Desktop\G3 logo23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49" y="8171758"/>
            <a:ext cx="1713021" cy="1363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790825" y="2601119"/>
            <a:ext cx="47324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INSTALLATION OF 5 LAC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GALLONS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RO/DESALINATION PLANT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AT MANORA ISLAND KARACHI</a:t>
            </a:r>
          </a:p>
          <a:p>
            <a:pPr algn="ctr"/>
            <a:endParaRPr lang="en-US" sz="2400" b="1" dirty="0" smtClean="0">
              <a:solidFill>
                <a:srgbClr val="00206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AS EPC/TURNKEY CONTRACT, ON LUMP-SUM FIXED PRICE BASIS</a:t>
            </a:r>
            <a:endParaRPr lang="en-US" sz="2400" dirty="0">
              <a:solidFill>
                <a:srgbClr val="00206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3" y="76868"/>
            <a:ext cx="872677" cy="9970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69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Asif Khan</dc:creator>
  <cp:lastModifiedBy>Dell</cp:lastModifiedBy>
  <cp:revision>129</cp:revision>
  <cp:lastPrinted>2016-09-27T11:28:54Z</cp:lastPrinted>
  <dcterms:created xsi:type="dcterms:W3CDTF">2015-01-11T21:42:37Z</dcterms:created>
  <dcterms:modified xsi:type="dcterms:W3CDTF">2016-12-06T11:12:09Z</dcterms:modified>
</cp:coreProperties>
</file>